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sldIdLst>
    <p:sldId id="256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7C"/>
    <a:srgbClr val="005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9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6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0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98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64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0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6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67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34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05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343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35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50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00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724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021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3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705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484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359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878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466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Fdbdfb</a:t>
            </a:r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40FFD-FD63-4B15-96F2-97A3D3AECA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70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EA5C-99A0-4117-A340-FC38EAFEF326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9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466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een.ec.europa.eu</a:t>
            </a:r>
          </a:p>
        </p:txBody>
      </p:sp>
      <p:pic>
        <p:nvPicPr>
          <p:cNvPr id="7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5528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7200" y="2967335"/>
            <a:ext cx="8534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Întâlnirea Naţională </a:t>
            </a:r>
            <a:endParaRPr lang="en-US" sz="3600" b="1" dirty="0">
              <a:solidFill>
                <a:srgbClr val="00587C"/>
              </a:solidFill>
              <a:latin typeface="Blogger Sans" panose="02000506030000020004" pitchFamily="2" charset="0"/>
              <a:ea typeface="Blogger Sans" panose="02000506030000020004" pitchFamily="2" charset="0"/>
            </a:endParaRPr>
          </a:p>
          <a:p>
            <a:pPr algn="ctr"/>
            <a:r>
              <a:rPr lang="ro-RO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Enterprise Europe Network </a:t>
            </a:r>
            <a:r>
              <a:rPr lang="en-US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 </a:t>
            </a:r>
            <a:r>
              <a:rPr lang="ro-RO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România</a:t>
            </a:r>
            <a:endParaRPr lang="en-US" sz="3600" b="1" dirty="0">
              <a:solidFill>
                <a:srgbClr val="00587C"/>
              </a:solidFill>
              <a:latin typeface="Blogger Sans" panose="02000506030000020004" pitchFamily="2" charset="0"/>
              <a:ea typeface="Blogger Sans" panose="02000506030000020004" pitchFamily="2" charset="0"/>
            </a:endParaRPr>
          </a:p>
          <a:p>
            <a:pPr algn="ctr"/>
            <a:endParaRPr lang="en-US" sz="3600" b="1" dirty="0">
              <a:solidFill>
                <a:srgbClr val="00587C"/>
              </a:solidFill>
              <a:latin typeface="Blogger Sans" panose="02000506030000020004" pitchFamily="2" charset="0"/>
              <a:ea typeface="Blogger Sans" panose="02000506030000020004" pitchFamily="2" charset="0"/>
            </a:endParaRPr>
          </a:p>
          <a:p>
            <a:pPr algn="ctr"/>
            <a:r>
              <a:rPr lang="ro-RO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Constanţa 26</a:t>
            </a:r>
            <a:r>
              <a:rPr lang="en-US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 </a:t>
            </a:r>
            <a:r>
              <a:rPr lang="ro-RO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-</a:t>
            </a:r>
            <a:r>
              <a:rPr lang="en-US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 </a:t>
            </a:r>
            <a:r>
              <a:rPr lang="ro-RO" sz="3600" b="1" dirty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27 iunie 2017</a:t>
            </a:r>
            <a:endParaRPr lang="en-US" sz="3600" b="1" dirty="0">
              <a:solidFill>
                <a:srgbClr val="00587C"/>
              </a:solidFill>
              <a:latin typeface="Blogger Sans" panose="02000506030000020004" pitchFamily="2" charset="0"/>
              <a:ea typeface="Blogger Sans" panose="02000506030000020004" pitchFamily="2" charset="0"/>
            </a:endParaRPr>
          </a:p>
          <a:p>
            <a:pPr algn="ctr"/>
            <a:endParaRPr lang="en-US" sz="3600" dirty="0"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Blogger Sans</vt:lpstr>
      <vt:lpstr>Blogger Sans Medium</vt:lpstr>
      <vt:lpstr>Calibri</vt:lpstr>
      <vt:lpstr>Office Theme</vt:lpstr>
      <vt:lpstr>1_Custom Design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Belteu</dc:creator>
  <cp:lastModifiedBy>Diana Belteu</cp:lastModifiedBy>
  <cp:revision>13</cp:revision>
  <cp:lastPrinted>2016-09-26T11:26:45Z</cp:lastPrinted>
  <dcterms:created xsi:type="dcterms:W3CDTF">2006-08-16T00:00:00Z</dcterms:created>
  <dcterms:modified xsi:type="dcterms:W3CDTF">2017-06-23T11:12:57Z</dcterms:modified>
</cp:coreProperties>
</file>