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0" r:id="rId1"/>
    <p:sldMasterId id="2147483648" r:id="rId2"/>
    <p:sldMasterId id="2147483649" r:id="rId3"/>
  </p:sldMasterIdLst>
  <p:notesMasterIdLst>
    <p:notesMasterId r:id="rId8"/>
  </p:notesMasterIdLst>
  <p:handoutMasterIdLst>
    <p:handoutMasterId r:id="rId9"/>
  </p:handoutMasterIdLst>
  <p:sldIdLst>
    <p:sldId id="258" r:id="rId4"/>
    <p:sldId id="296" r:id="rId5"/>
    <p:sldId id="297" r:id="rId6"/>
    <p:sldId id="259" r:id="rId7"/>
  </p:sldIdLst>
  <p:sldSz cx="9144000" cy="6858000" type="screen4x3"/>
  <p:notesSz cx="6805613" cy="99441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Arial Unicode MS" charset="0"/>
        <a:cs typeface="Arial Unicode MS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Arial Unicode MS" charset="0"/>
        <a:cs typeface="Arial Unicode MS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Arial Unicode MS" charset="0"/>
        <a:cs typeface="Arial Unicode MS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Arial Unicode MS" charset="0"/>
        <a:cs typeface="Arial Unicode MS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Arial Unicode MS" charset="0"/>
        <a:cs typeface="Arial Unicode MS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Arial Unicode MS" charset="0"/>
        <a:cs typeface="Arial Unicode MS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Arial Unicode MS" charset="0"/>
        <a:cs typeface="Arial Unicode MS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Arial Unicode MS" charset="0"/>
        <a:cs typeface="Arial Unicode MS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Arial Unicode MS" charset="0"/>
        <a:cs typeface="Arial Unicode M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  <a:srgbClr val="64B4E6"/>
    <a:srgbClr val="006491"/>
    <a:srgbClr val="6B6B6B"/>
    <a:srgbClr val="000000"/>
    <a:srgbClr val="AA7100"/>
    <a:srgbClr val="005F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39"/>
    <p:restoredTop sz="93155"/>
  </p:normalViewPr>
  <p:slideViewPr>
    <p:cSldViewPr>
      <p:cViewPr varScale="1">
        <p:scale>
          <a:sx n="69" d="100"/>
          <a:sy n="69" d="100"/>
        </p:scale>
        <p:origin x="113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70" y="648"/>
      </p:cViewPr>
      <p:guideLst>
        <p:guide orient="horz" pos="3132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 alt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 alt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7213"/>
            <a:ext cx="2949575" cy="49688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 alt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7213"/>
            <a:ext cx="2949575" cy="49688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9F6CD69-F708-6840-939A-7019D1D21B29}" type="slidenum">
              <a:rPr lang="fr-FR" altLang="en-US"/>
              <a:pPr/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5997648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2813"/>
            <a:ext cx="4989513" cy="4475162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noProof="0" smtClean="0"/>
              <a:t>Cliquez pour modifier les styles du texte du masque</a:t>
            </a:r>
          </a:p>
          <a:p>
            <a:pPr lvl="1"/>
            <a:r>
              <a:rPr lang="fr-FR" altLang="en-US" noProof="0" smtClean="0"/>
              <a:t>Deuxième niveau</a:t>
            </a:r>
          </a:p>
          <a:p>
            <a:pPr lvl="2"/>
            <a:r>
              <a:rPr lang="fr-FR" altLang="en-US" noProof="0" smtClean="0"/>
              <a:t>Troisième niveau</a:t>
            </a:r>
          </a:p>
          <a:p>
            <a:pPr lvl="3"/>
            <a:r>
              <a:rPr lang="fr-FR" altLang="en-US" noProof="0" smtClean="0"/>
              <a:t>Quatrième niveau</a:t>
            </a:r>
          </a:p>
          <a:p>
            <a:pPr lvl="4"/>
            <a:r>
              <a:rPr lang="fr-FR" altLang="en-US" noProof="0" smtClean="0"/>
              <a:t>Cinquième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7213"/>
            <a:ext cx="2949575" cy="49688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7213"/>
            <a:ext cx="2949575" cy="49688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7BF7BC-8F6B-C94E-A9E2-2E80BB0F2B4F}" type="slidenum">
              <a:rPr lang="fr-FR" altLang="en-US"/>
              <a:pPr/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5974558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fld id="{49B3753B-E4B5-6A4B-A89E-B774D67C59E3}" type="slidenum">
              <a:rPr lang="fr-FR" altLang="en-US" sz="1200"/>
              <a:pPr/>
              <a:t>1</a:t>
            </a:fld>
            <a:endParaRPr lang="fr-FR" altLang="en-US" sz="1200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>
                <a:ea typeface="Arial Unicode MS" charset="0"/>
                <a:cs typeface="Arial Unicode MS" charset="0"/>
              </a:rPr>
              <a:t>Introduction: explain that what we do – in a nutshell – is to help ambitious SMEs innovate and grow internationally.</a:t>
            </a:r>
          </a:p>
        </p:txBody>
      </p:sp>
    </p:spTree>
    <p:extLst>
      <p:ext uri="{BB962C8B-B14F-4D97-AF65-F5344CB8AC3E}">
        <p14:creationId xmlns:p14="http://schemas.microsoft.com/office/powerpoint/2010/main" val="2107801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BF7BC-8F6B-C94E-A9E2-2E80BB0F2B4F}" type="slidenum">
              <a:rPr lang="fr-FR" altLang="en-US" smtClean="0"/>
              <a:pPr/>
              <a:t>2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795262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BF7BC-8F6B-C94E-A9E2-2E80BB0F2B4F}" type="slidenum">
              <a:rPr lang="fr-FR" altLang="en-US" smtClean="0"/>
              <a:pPr/>
              <a:t>3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9052996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0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>
              <a:ea typeface="Arial Unicode MS" charset="0"/>
              <a:cs typeface="Arial Unicode MS" charset="0"/>
            </a:endParaRPr>
          </a:p>
        </p:txBody>
      </p:sp>
      <p:sp>
        <p:nvSpPr>
          <p:cNvPr id="737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fld id="{F53FF2C7-85C2-504C-A552-69A4BBD30217}" type="slidenum">
              <a:rPr lang="fr-FR" altLang="en-US" sz="1200"/>
              <a:pPr/>
              <a:t>4</a:t>
            </a:fld>
            <a:endParaRPr lang="fr-FR" altLang="en-US" sz="1200"/>
          </a:p>
        </p:txBody>
      </p:sp>
    </p:spTree>
    <p:extLst>
      <p:ext uri="{BB962C8B-B14F-4D97-AF65-F5344CB8AC3E}">
        <p14:creationId xmlns:p14="http://schemas.microsoft.com/office/powerpoint/2010/main" val="1824664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042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0486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-Step-Visual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agen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Imagen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5805488"/>
            <a:ext cx="2220912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Rectángulo 24"/>
          <p:cNvSpPr>
            <a:spLocks noChangeArrowheads="1"/>
          </p:cNvSpPr>
          <p:nvPr userDrawn="1"/>
        </p:nvSpPr>
        <p:spPr bwMode="auto">
          <a:xfrm>
            <a:off x="468313" y="6515100"/>
            <a:ext cx="1404937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>
              <a:defRPr/>
            </a:pPr>
            <a:r>
              <a:rPr lang="es-ES_tradnl" altLang="es-ES_tradnl" sz="2000" baseline="30000" smtClean="0">
                <a:solidFill>
                  <a:srgbClr val="00567A"/>
                </a:solidFill>
                <a:latin typeface="MyriadPro-Regular" charset="0"/>
              </a:rPr>
              <a:t>een.ec.europa.eu</a:t>
            </a:r>
          </a:p>
        </p:txBody>
      </p:sp>
    </p:spTree>
    <p:extLst>
      <p:ext uri="{BB962C8B-B14F-4D97-AF65-F5344CB8AC3E}">
        <p14:creationId xmlns:p14="http://schemas.microsoft.com/office/powerpoint/2010/main" val="2109321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-Step-Visual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agen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Imagen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5805488"/>
            <a:ext cx="2220912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Rectángulo 24"/>
          <p:cNvSpPr>
            <a:spLocks noChangeArrowheads="1"/>
          </p:cNvSpPr>
          <p:nvPr userDrawn="1"/>
        </p:nvSpPr>
        <p:spPr bwMode="auto">
          <a:xfrm>
            <a:off x="468313" y="6515100"/>
            <a:ext cx="1404937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>
              <a:defRPr/>
            </a:pPr>
            <a:r>
              <a:rPr lang="es-ES_tradnl" altLang="es-ES_tradnl" sz="2000" baseline="30000" smtClean="0">
                <a:solidFill>
                  <a:srgbClr val="00567A"/>
                </a:solidFill>
                <a:latin typeface="MyriadPro-Regular" charset="0"/>
              </a:rPr>
              <a:t>een.ec.europa.eu</a:t>
            </a:r>
          </a:p>
        </p:txBody>
      </p:sp>
    </p:spTree>
    <p:extLst>
      <p:ext uri="{BB962C8B-B14F-4D97-AF65-F5344CB8AC3E}">
        <p14:creationId xmlns:p14="http://schemas.microsoft.com/office/powerpoint/2010/main" val="710523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985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3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Imagen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Imagen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5805488"/>
            <a:ext cx="2220912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Rectángulo 4"/>
          <p:cNvSpPr>
            <a:spLocks noChangeArrowheads="1"/>
          </p:cNvSpPr>
          <p:nvPr userDrawn="1"/>
        </p:nvSpPr>
        <p:spPr bwMode="auto">
          <a:xfrm>
            <a:off x="684213" y="6515100"/>
            <a:ext cx="1404937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>
              <a:defRPr/>
            </a:pPr>
            <a:r>
              <a:rPr lang="es-ES_tradnl" altLang="es-ES_tradnl" sz="2000" baseline="30000" smtClean="0">
                <a:solidFill>
                  <a:srgbClr val="00567A"/>
                </a:solidFill>
                <a:latin typeface="MyriadPro-Regular" charset="0"/>
              </a:rPr>
              <a:t>een.ec.europa.eu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8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4" charset="-128"/>
          <a:cs typeface="ＭＳ Ｐゴシック" pitchFamily="4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  <a:cs typeface="ＭＳ Ｐゴシック" pitchFamily="4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  <a:cs typeface="ＭＳ Ｐゴシック" pitchFamily="4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  <a:cs typeface="ＭＳ Ｐゴシック" pitchFamily="4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  <a:cs typeface="ＭＳ Ｐゴシック" pitchFamily="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4" charset="-128"/>
          <a:cs typeface="ＭＳ Ｐゴシック" pitchFamily="4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n 1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5805488"/>
            <a:ext cx="2220912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ángulo 8"/>
          <p:cNvSpPr>
            <a:spLocks noChangeArrowheads="1"/>
          </p:cNvSpPr>
          <p:nvPr userDrawn="1"/>
        </p:nvSpPr>
        <p:spPr bwMode="auto">
          <a:xfrm>
            <a:off x="468313" y="6515100"/>
            <a:ext cx="1404937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>
              <a:defRPr/>
            </a:pPr>
            <a:r>
              <a:rPr lang="es-ES_tradnl" altLang="es-ES_tradnl" sz="2000" baseline="30000" smtClean="0">
                <a:solidFill>
                  <a:srgbClr val="00567A"/>
                </a:solidFill>
                <a:latin typeface="MyriadPro-Regular" charset="0"/>
              </a:rPr>
              <a:t>een.ec.europa.eu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3" r:id="rId1"/>
    <p:sldLayoutId id="2147484146" r:id="rId2"/>
    <p:sldLayoutId id="2147484147" r:id="rId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49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491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491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491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491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5FA9"/>
          </a:solidFill>
          <a:latin typeface="Arial" charset="0"/>
          <a:ea typeface="Arial Unicode MS" pitchFamily="34" charset="-128"/>
          <a:cs typeface="Arial Unicode MS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5FA9"/>
          </a:solidFill>
          <a:latin typeface="Arial" charset="0"/>
          <a:ea typeface="Arial Unicode MS" pitchFamily="34" charset="-128"/>
          <a:cs typeface="Arial Unicode MS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5FA9"/>
          </a:solidFill>
          <a:latin typeface="Arial" charset="0"/>
          <a:ea typeface="Arial Unicode MS" pitchFamily="34" charset="-128"/>
          <a:cs typeface="Arial Unicode MS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5FA9"/>
          </a:solidFill>
          <a:latin typeface="Arial" charset="0"/>
          <a:ea typeface="Arial Unicode MS" pitchFamily="34" charset="-128"/>
          <a:cs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649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4B4E6"/>
        </a:buClr>
        <a:buFont typeface="Wingdings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49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64B4E6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6491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5FA9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5FA9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5FA9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5FA9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n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Imagen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5805488"/>
            <a:ext cx="2220912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ángulo 4"/>
          <p:cNvSpPr>
            <a:spLocks noChangeArrowheads="1"/>
          </p:cNvSpPr>
          <p:nvPr userDrawn="1"/>
        </p:nvSpPr>
        <p:spPr bwMode="auto">
          <a:xfrm>
            <a:off x="468313" y="6515100"/>
            <a:ext cx="1404937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>
              <a:defRPr/>
            </a:pPr>
            <a:r>
              <a:rPr lang="es-ES_tradnl" altLang="es-ES_tradnl" sz="2000" baseline="30000" smtClean="0">
                <a:solidFill>
                  <a:srgbClr val="00567A"/>
                </a:solidFill>
                <a:latin typeface="MyriadPro-Regular" charset="0"/>
              </a:rPr>
              <a:t>een.ec.europa.eu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0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4" charset="-128"/>
          <a:cs typeface="ＭＳ Ｐゴシック" pitchFamily="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  <a:cs typeface="ＭＳ Ｐゴシック" pitchFamily="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  <a:cs typeface="ＭＳ Ｐゴシック" pitchFamily="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  <a:cs typeface="ＭＳ Ｐゴシック" pitchFamily="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  <a:cs typeface="ＭＳ Ｐゴシック" pitchFamily="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4" charset="-128"/>
          <a:cs typeface="ＭＳ Ｐゴシック" pitchFamily="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emf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028"/>
          <p:cNvSpPr>
            <a:spLocks noChangeArrowheads="1"/>
          </p:cNvSpPr>
          <p:nvPr/>
        </p:nvSpPr>
        <p:spPr bwMode="auto">
          <a:xfrm>
            <a:off x="835457" y="4190378"/>
            <a:ext cx="36004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 eaLnBrk="1" hangingPunct="1"/>
            <a:r>
              <a:rPr lang="fr-FR" altLang="en-US" sz="2800" smtClean="0">
                <a:solidFill>
                  <a:srgbClr val="006491"/>
                </a:solidFill>
                <a:latin typeface="Blogger Sans" charset="0"/>
              </a:rPr>
              <a:t>WG </a:t>
            </a:r>
            <a:r>
              <a:rPr lang="fr-FR" altLang="en-US" sz="2800" smtClean="0">
                <a:solidFill>
                  <a:srgbClr val="006491"/>
                </a:solidFill>
                <a:latin typeface="Blogger Sans" charset="0"/>
              </a:rPr>
              <a:t>Clusters</a:t>
            </a:r>
            <a:endParaRPr lang="fr-FR" altLang="en-US" sz="2800" dirty="0">
              <a:solidFill>
                <a:srgbClr val="006491"/>
              </a:solidFill>
              <a:latin typeface="Blogger Sans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0731" y="4154531"/>
            <a:ext cx="1426725" cy="146863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1027300"/>
            <a:ext cx="3829624" cy="3714286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749"/>
            <a:ext cx="9144000" cy="255206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0750" y="6126529"/>
            <a:ext cx="1455386" cy="4963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720725" y="1773238"/>
            <a:ext cx="7772400" cy="55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fr-FR" altLang="en-US" b="0" kern="0" dirty="0" smtClean="0">
                <a:latin typeface="Blogger Sans" charset="0"/>
                <a:ea typeface="Blogger Sans" charset="0"/>
                <a:cs typeface="Blogger Sans" charset="0"/>
              </a:rPr>
              <a:t>Background</a:t>
            </a:r>
            <a:endParaRPr lang="fr-FR" altLang="en-US" b="0" kern="0" dirty="0">
              <a:solidFill>
                <a:srgbClr val="64B4E6"/>
              </a:solidFill>
              <a:latin typeface="Blogger Sans" charset="0"/>
              <a:ea typeface="Blogger Sans" charset="0"/>
              <a:cs typeface="Blogger Sans" charset="0"/>
            </a:endParaRPr>
          </a:p>
        </p:txBody>
      </p:sp>
      <p:graphicFrame>
        <p:nvGraphicFramePr>
          <p:cNvPr id="4" name="Group 21"/>
          <p:cNvGraphicFramePr>
            <a:graphicFrameLocks noGrp="1"/>
          </p:cNvGraphicFramePr>
          <p:nvPr/>
        </p:nvGraphicFramePr>
        <p:xfrm>
          <a:off x="685800" y="396875"/>
          <a:ext cx="5562600" cy="263525"/>
        </p:xfrm>
        <a:graphic>
          <a:graphicData uri="http://schemas.openxmlformats.org/drawingml/2006/table">
            <a:tbl>
              <a:tblPr/>
              <a:tblGrid>
                <a:gridCol w="5562600"/>
              </a:tblGrid>
              <a:tr h="263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491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rgbClr val="64B4E6"/>
                        </a:buClr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649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64B4E6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Title</a:t>
                      </a:r>
                      <a:r>
                        <a:rPr kumimoji="0" lang="fr-F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 of the </a:t>
                      </a:r>
                      <a:r>
                        <a:rPr kumimoji="0" lang="fr-FR" altLang="en-US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presentation</a:t>
                      </a:r>
                      <a:r>
                        <a:rPr kumimoji="0" lang="fr-F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 | Date | </a:t>
                      </a:r>
                      <a:fld id="{333BE222-73B0-A141-948C-C1C12DA1963A}" type="slidenum">
                        <a:rPr kumimoji="0" lang="fr-FR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pPr marL="0" marR="0" lvl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t>2</a:t>
                      </a:fld>
                      <a:endParaRPr kumimoji="0" lang="fr-F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logger Sans" charset="0"/>
                        <a:ea typeface="Arial Unicode MS" charset="0"/>
                        <a:cs typeface="Arial Unicode MS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34455" y="3645024"/>
            <a:ext cx="7658670" cy="172819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491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4B4E6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491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4B4E6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49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5FA9"/>
              </a:buClr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5FA9"/>
              </a:buClr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5FA9"/>
              </a:buClr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5FA9"/>
              </a:buClr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sz="2400" dirty="0"/>
              <a:t>Clusters as port of entry towards SMEs</a:t>
            </a:r>
          </a:p>
          <a:p>
            <a:pPr>
              <a:defRPr/>
            </a:pPr>
            <a:r>
              <a:rPr lang="en-GB" sz="2400" dirty="0"/>
              <a:t>Horizontal vs. vertical approach (relation to the Sector Groups)</a:t>
            </a:r>
          </a:p>
          <a:p>
            <a:pPr>
              <a:defRPr/>
            </a:pPr>
            <a:r>
              <a:rPr lang="en-GB" sz="2400" dirty="0"/>
              <a:t>Positioning EEN against other European initiatives regarding clusters (ECCP). </a:t>
            </a:r>
            <a:endParaRPr lang="ro-RO" sz="2400" dirty="0"/>
          </a:p>
          <a:p>
            <a:pPr marL="0" indent="0">
              <a:buNone/>
              <a:defRPr/>
            </a:pPr>
            <a:endParaRPr lang="en-US" altLang="en-US" sz="1400" kern="0" dirty="0">
              <a:solidFill>
                <a:srgbClr val="006491"/>
              </a:solidFill>
              <a:latin typeface="Myriad Pro Light" charset="0"/>
              <a:ea typeface="Myriad Pro" charset="0"/>
              <a:cs typeface="Myriad Pro" charset="0"/>
            </a:endParaRPr>
          </a:p>
          <a:p>
            <a:pPr marL="0" indent="0">
              <a:buNone/>
              <a:defRPr/>
            </a:pPr>
            <a:endParaRPr lang="en-US" altLang="en-US" sz="1400" kern="0" dirty="0">
              <a:solidFill>
                <a:srgbClr val="006491"/>
              </a:solidFill>
              <a:latin typeface="Myriad Pro Light" charset="0"/>
              <a:ea typeface="Myriad Pro" charset="0"/>
              <a:cs typeface="Myriad Pro" charset="0"/>
            </a:endParaRPr>
          </a:p>
          <a:p>
            <a:pPr marL="0" indent="0">
              <a:buNone/>
              <a:defRPr/>
            </a:pPr>
            <a:endParaRPr lang="en-US" altLang="en-US" sz="1400" kern="0" dirty="0">
              <a:solidFill>
                <a:srgbClr val="006491"/>
              </a:solidFill>
              <a:latin typeface="Myriad Pro Light" charset="0"/>
              <a:ea typeface="Myriad Pro" charset="0"/>
              <a:cs typeface="Myriad Pro" charset="0"/>
            </a:endParaRPr>
          </a:p>
          <a:p>
            <a:pPr marL="0" indent="0">
              <a:buNone/>
              <a:defRPr/>
            </a:pPr>
            <a:endParaRPr lang="en-US" altLang="en-US" sz="1400" kern="0" dirty="0">
              <a:solidFill>
                <a:srgbClr val="006491"/>
              </a:solidFill>
              <a:latin typeface="Myriad Pro Light" charset="0"/>
              <a:ea typeface="Myriad Pro" charset="0"/>
              <a:cs typeface="Myriad Pro" charset="0"/>
            </a:endParaRPr>
          </a:p>
          <a:p>
            <a:pPr marL="0" indent="0">
              <a:buFontTx/>
              <a:buNone/>
              <a:defRPr/>
            </a:pPr>
            <a:endParaRPr lang="en-US" altLang="en-US" sz="1400" kern="0" dirty="0" smtClean="0">
              <a:solidFill>
                <a:srgbClr val="006491"/>
              </a:solidFill>
              <a:latin typeface="Myriad Pro Light" charset="0"/>
              <a:ea typeface="Myriad Pro" charset="0"/>
              <a:cs typeface="Myriad Pro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0750" y="6126529"/>
            <a:ext cx="1455386" cy="496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782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720725" y="1773238"/>
            <a:ext cx="7772400" cy="55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fr-FR" altLang="en-US" b="0" kern="0" dirty="0" smtClean="0">
                <a:latin typeface="Blogger Sans" charset="0"/>
                <a:ea typeface="Blogger Sans" charset="0"/>
                <a:cs typeface="Blogger Sans" charset="0"/>
              </a:rPr>
              <a:t>To come…</a:t>
            </a:r>
            <a:endParaRPr lang="fr-FR" altLang="en-US" b="0" kern="0" dirty="0">
              <a:solidFill>
                <a:srgbClr val="64B4E6"/>
              </a:solidFill>
              <a:latin typeface="Blogger Sans" charset="0"/>
              <a:ea typeface="Blogger Sans" charset="0"/>
              <a:cs typeface="Blogger Sans" charset="0"/>
            </a:endParaRPr>
          </a:p>
        </p:txBody>
      </p:sp>
      <p:graphicFrame>
        <p:nvGraphicFramePr>
          <p:cNvPr id="4" name="Group 21"/>
          <p:cNvGraphicFramePr>
            <a:graphicFrameLocks noGrp="1"/>
          </p:cNvGraphicFramePr>
          <p:nvPr/>
        </p:nvGraphicFramePr>
        <p:xfrm>
          <a:off x="685800" y="396875"/>
          <a:ext cx="5562600" cy="263525"/>
        </p:xfrm>
        <a:graphic>
          <a:graphicData uri="http://schemas.openxmlformats.org/drawingml/2006/table">
            <a:tbl>
              <a:tblPr/>
              <a:tblGrid>
                <a:gridCol w="5562600"/>
              </a:tblGrid>
              <a:tr h="263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491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rgbClr val="64B4E6"/>
                        </a:buClr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649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64B4E6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Title</a:t>
                      </a:r>
                      <a:r>
                        <a:rPr kumimoji="0" lang="fr-F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 of the </a:t>
                      </a:r>
                      <a:r>
                        <a:rPr kumimoji="0" lang="fr-FR" altLang="en-US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presentation</a:t>
                      </a:r>
                      <a:r>
                        <a:rPr kumimoji="0" lang="fr-F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 | Date | </a:t>
                      </a:r>
                      <a:fld id="{333BE222-73B0-A141-948C-C1C12DA1963A}" type="slidenum">
                        <a:rPr kumimoji="0" lang="fr-FR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pPr marL="0" marR="0" lvl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t>3</a:t>
                      </a:fld>
                      <a:endParaRPr kumimoji="0" lang="fr-F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logger Sans" charset="0"/>
                        <a:ea typeface="Arial Unicode MS" charset="0"/>
                        <a:cs typeface="Arial Unicode MS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34455" y="2780928"/>
            <a:ext cx="7658670" cy="172819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491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4B4E6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491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4B4E6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49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5FA9"/>
              </a:buClr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5FA9"/>
              </a:buClr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5FA9"/>
              </a:buClr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5FA9"/>
              </a:buClr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a-DK" sz="2000" b="1" dirty="0"/>
              <a:t>Cluster Mapping</a:t>
            </a:r>
            <a:r>
              <a:rPr lang="da-DK" sz="2000" dirty="0"/>
              <a:t> </a:t>
            </a:r>
          </a:p>
          <a:p>
            <a:pPr marL="0" indent="0">
              <a:buFontTx/>
              <a:buNone/>
              <a:defRPr/>
            </a:pPr>
            <a:r>
              <a:rPr lang="da-DK" sz="2000" dirty="0"/>
              <a:t>	in view of jointly participation to project</a:t>
            </a:r>
            <a:endParaRPr lang="en-US" sz="2000" dirty="0"/>
          </a:p>
          <a:p>
            <a:pPr>
              <a:defRPr/>
            </a:pPr>
            <a:r>
              <a:rPr lang="da-DK" sz="2000" b="1" dirty="0"/>
              <a:t>Best Practise</a:t>
            </a:r>
            <a:r>
              <a:rPr lang="da-DK" sz="2000" dirty="0"/>
              <a:t> </a:t>
            </a:r>
          </a:p>
          <a:p>
            <a:pPr marL="457200" lvl="1" indent="0">
              <a:buNone/>
              <a:defRPr/>
            </a:pPr>
            <a:r>
              <a:rPr lang="da-DK" sz="1600" dirty="0"/>
              <a:t>	know how transfer. Catalogue</a:t>
            </a:r>
            <a:endParaRPr lang="en-US" sz="1600" dirty="0"/>
          </a:p>
          <a:p>
            <a:pPr>
              <a:defRPr/>
            </a:pPr>
            <a:r>
              <a:rPr lang="da-DK" sz="2000" b="1" dirty="0"/>
              <a:t>Updating the Guide </a:t>
            </a:r>
          </a:p>
          <a:p>
            <a:pPr marL="0" indent="0">
              <a:buFontTx/>
              <a:buNone/>
              <a:defRPr/>
            </a:pPr>
            <a:r>
              <a:rPr lang="da-DK" sz="2000" b="1" dirty="0"/>
              <a:t>	</a:t>
            </a:r>
            <a:r>
              <a:rPr lang="da-DK" sz="2000" dirty="0"/>
              <a:t> how to deal with cluster</a:t>
            </a:r>
            <a:endParaRPr lang="en-US" sz="2000" dirty="0"/>
          </a:p>
          <a:p>
            <a:pPr>
              <a:defRPr/>
            </a:pPr>
            <a:r>
              <a:rPr lang="da-DK" sz="2000" b="1" dirty="0"/>
              <a:t>Communication</a:t>
            </a:r>
          </a:p>
          <a:p>
            <a:pPr lvl="1">
              <a:defRPr/>
            </a:pPr>
            <a:r>
              <a:rPr lang="da-DK" sz="1600" dirty="0"/>
              <a:t>Think smart, communicate smart. Newsletter 4 times a year</a:t>
            </a:r>
            <a:r>
              <a:rPr lang="en-GB" sz="2400" dirty="0" smtClean="0"/>
              <a:t>. </a:t>
            </a:r>
            <a:endParaRPr lang="ro-RO" sz="2400" dirty="0"/>
          </a:p>
          <a:p>
            <a:pPr marL="0" indent="0">
              <a:buNone/>
              <a:defRPr/>
            </a:pPr>
            <a:endParaRPr lang="en-US" altLang="en-US" sz="1400" kern="0" dirty="0">
              <a:solidFill>
                <a:srgbClr val="006491"/>
              </a:solidFill>
              <a:latin typeface="Myriad Pro Light" charset="0"/>
              <a:ea typeface="Myriad Pro" charset="0"/>
              <a:cs typeface="Myriad Pro" charset="0"/>
            </a:endParaRPr>
          </a:p>
          <a:p>
            <a:pPr marL="0" indent="0">
              <a:buNone/>
              <a:defRPr/>
            </a:pPr>
            <a:endParaRPr lang="en-US" altLang="en-US" sz="1400" kern="0" dirty="0">
              <a:solidFill>
                <a:srgbClr val="006491"/>
              </a:solidFill>
              <a:latin typeface="Myriad Pro Light" charset="0"/>
              <a:ea typeface="Myriad Pro" charset="0"/>
              <a:cs typeface="Myriad Pro" charset="0"/>
            </a:endParaRPr>
          </a:p>
          <a:p>
            <a:pPr marL="0" indent="0">
              <a:buNone/>
              <a:defRPr/>
            </a:pPr>
            <a:endParaRPr lang="en-US" altLang="en-US" sz="1400" kern="0" dirty="0">
              <a:solidFill>
                <a:srgbClr val="006491"/>
              </a:solidFill>
              <a:latin typeface="Myriad Pro Light" charset="0"/>
              <a:ea typeface="Myriad Pro" charset="0"/>
              <a:cs typeface="Myriad Pro" charset="0"/>
            </a:endParaRPr>
          </a:p>
          <a:p>
            <a:pPr marL="0" indent="0">
              <a:buNone/>
              <a:defRPr/>
            </a:pPr>
            <a:endParaRPr lang="en-US" altLang="en-US" sz="1400" kern="0" dirty="0">
              <a:solidFill>
                <a:srgbClr val="006491"/>
              </a:solidFill>
              <a:latin typeface="Myriad Pro Light" charset="0"/>
              <a:ea typeface="Myriad Pro" charset="0"/>
              <a:cs typeface="Myriad Pro" charset="0"/>
            </a:endParaRPr>
          </a:p>
          <a:p>
            <a:pPr marL="0" indent="0">
              <a:buFontTx/>
              <a:buNone/>
              <a:defRPr/>
            </a:pPr>
            <a:endParaRPr lang="en-US" altLang="en-US" sz="1400" kern="0" dirty="0" smtClean="0">
              <a:solidFill>
                <a:srgbClr val="006491"/>
              </a:solidFill>
              <a:latin typeface="Myriad Pro Light" charset="0"/>
              <a:ea typeface="Myriad Pro" charset="0"/>
              <a:cs typeface="Myriad Pro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0750" y="6126529"/>
            <a:ext cx="1455386" cy="496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606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1"/>
          <p:cNvSpPr>
            <a:spLocks noChangeArrowheads="1"/>
          </p:cNvSpPr>
          <p:nvPr/>
        </p:nvSpPr>
        <p:spPr bwMode="auto">
          <a:xfrm>
            <a:off x="684213" y="1412875"/>
            <a:ext cx="334486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r>
              <a:rPr lang="en-GB" altLang="en-US" dirty="0" smtClean="0">
                <a:solidFill>
                  <a:schemeClr val="bg1"/>
                </a:solidFill>
                <a:latin typeface="Myriad Pro Light" charset="0"/>
                <a:ea typeface="Myriad Pro Light" charset="0"/>
                <a:cs typeface="Myriad Pro Light" charset="0"/>
              </a:rPr>
              <a:t>Daniel Cosnita</a:t>
            </a:r>
          </a:p>
          <a:p>
            <a:r>
              <a:rPr lang="en-GB" altLang="en-US" dirty="0" smtClean="0">
                <a:solidFill>
                  <a:schemeClr val="bg1"/>
                </a:solidFill>
                <a:latin typeface="Myriad Pro Light" charset="0"/>
                <a:ea typeface="Myriad Pro Light" charset="0"/>
                <a:cs typeface="Myriad Pro Light" charset="0"/>
              </a:rPr>
              <a:t>dc@inpulse.ro</a:t>
            </a:r>
            <a:endParaRPr lang="en-US" altLang="en-US" dirty="0">
              <a:solidFill>
                <a:schemeClr val="bg1"/>
              </a:solidFill>
              <a:latin typeface="Myriad Pro Light" charset="0"/>
              <a:ea typeface="Myriad Pro Light" charset="0"/>
              <a:cs typeface="Myriad Pro Light" charset="0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684213" y="557213"/>
            <a:ext cx="7772400" cy="554037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defRPr/>
            </a:pPr>
            <a:r>
              <a:rPr lang="fr-FR" altLang="en-US" b="0" kern="0" dirty="0" err="1" smtClean="0">
                <a:solidFill>
                  <a:schemeClr val="bg1"/>
                </a:solidFill>
                <a:latin typeface="Myriad Pro Light" charset="0"/>
                <a:ea typeface="Myriad Pro Light" charset="0"/>
                <a:cs typeface="Myriad Pro Light" charset="0"/>
              </a:rPr>
              <a:t>Thank</a:t>
            </a:r>
            <a:r>
              <a:rPr lang="fr-FR" altLang="en-US" b="0" kern="0" dirty="0" smtClean="0">
                <a:solidFill>
                  <a:schemeClr val="bg1"/>
                </a:solidFill>
                <a:latin typeface="Myriad Pro Light" charset="0"/>
                <a:ea typeface="Myriad Pro Light" charset="0"/>
                <a:cs typeface="Myriad Pro Light" charset="0"/>
              </a:rPr>
              <a:t> </a:t>
            </a:r>
            <a:r>
              <a:rPr lang="fr-FR" altLang="en-US" b="0" kern="0" dirty="0" err="1" smtClean="0">
                <a:solidFill>
                  <a:schemeClr val="bg1"/>
                </a:solidFill>
                <a:latin typeface="Myriad Pro Light" charset="0"/>
                <a:ea typeface="Myriad Pro Light" charset="0"/>
                <a:cs typeface="Myriad Pro Light" charset="0"/>
              </a:rPr>
              <a:t>you</a:t>
            </a:r>
            <a:endParaRPr lang="fr-FR" altLang="en-US" b="0" kern="0" dirty="0" smtClean="0">
              <a:solidFill>
                <a:schemeClr val="bg1"/>
              </a:solidFill>
              <a:latin typeface="Myriad Pro Light" charset="0"/>
              <a:ea typeface="Myriad Pro Light" charset="0"/>
              <a:cs typeface="Myriad Pro Light" charset="0"/>
            </a:endParaRPr>
          </a:p>
        </p:txBody>
      </p:sp>
      <p:sp>
        <p:nvSpPr>
          <p:cNvPr id="72707" name="Rectangle 1"/>
          <p:cNvSpPr>
            <a:spLocks noChangeArrowheads="1"/>
          </p:cNvSpPr>
          <p:nvPr/>
        </p:nvSpPr>
        <p:spPr bwMode="auto">
          <a:xfrm>
            <a:off x="4756150" y="2627313"/>
            <a:ext cx="33448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r>
              <a:rPr lang="en-US" altLang="en-US">
                <a:solidFill>
                  <a:srgbClr val="006491"/>
                </a:solidFill>
              </a:rPr>
              <a:t>Follow us at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0750" y="6126529"/>
            <a:ext cx="1455386" cy="4963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ASME_Powerpoint" id="{5EA34C03-7F97-384C-90AC-28D4F1D12847}" vid="{5790E42D-15F9-EA4D-80DA-10B6C0AE3DEA}"/>
    </a:ext>
  </a:extLst>
</a:theme>
</file>

<file path=ppt/theme/theme2.xml><?xml version="1.0" encoding="utf-8"?>
<a:theme xmlns:a="http://schemas.openxmlformats.org/drawingml/2006/main" name="Nouvelle présentation">
  <a:themeElements>
    <a:clrScheme name="Nouvelle pré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ouvelle présentation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ASME_Powerpoint" id="{5EA34C03-7F97-384C-90AC-28D4F1D12847}" vid="{AC2C1918-5133-574E-B0B3-859EC5CE1B74}"/>
    </a:ext>
  </a:extLst>
</a:theme>
</file>

<file path=ppt/theme/theme3.xml><?xml version="1.0" encoding="utf-8"?>
<a:theme xmlns:a="http://schemas.openxmlformats.org/drawingml/2006/main" name="Custom Design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64B4E6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ASME_Powerpoint" id="{5EA34C03-7F97-384C-90AC-28D4F1D12847}" vid="{A77D1274-C1D9-C84F-A7C0-9CA40043D0C3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EASME_Powerpoint template</Template>
  <TotalTime>7</TotalTime>
  <Words>88</Words>
  <Application>Microsoft Office PowerPoint</Application>
  <PresentationFormat>On-screen Show (4:3)</PresentationFormat>
  <Paragraphs>31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6" baseType="lpstr">
      <vt:lpstr>Arial Unicode MS</vt:lpstr>
      <vt:lpstr>ＭＳ Ｐゴシック</vt:lpstr>
      <vt:lpstr>Arial</vt:lpstr>
      <vt:lpstr>Blogger Sans</vt:lpstr>
      <vt:lpstr>Myriad Pro</vt:lpstr>
      <vt:lpstr>Myriad Pro Light</vt:lpstr>
      <vt:lpstr>MyriadPro-Regular</vt:lpstr>
      <vt:lpstr>Times</vt:lpstr>
      <vt:lpstr>Wingdings</vt:lpstr>
      <vt:lpstr>1_Custom Design</vt:lpstr>
      <vt:lpstr>Nouvelle présentation</vt:lpstr>
      <vt:lpstr>Custom Design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DANIEL COSNITA</cp:lastModifiedBy>
  <cp:revision>5</cp:revision>
  <cp:lastPrinted>2016-02-22T15:26:33Z</cp:lastPrinted>
  <dcterms:created xsi:type="dcterms:W3CDTF">2016-05-26T12:13:46Z</dcterms:created>
  <dcterms:modified xsi:type="dcterms:W3CDTF">2017-07-21T10:52:37Z</dcterms:modified>
</cp:coreProperties>
</file>